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8982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29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7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24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385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430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552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284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50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39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563888" y="2204864"/>
            <a:ext cx="223224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400" b="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843808" y="2924943"/>
            <a:ext cx="3564396" cy="15841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5495E"/>
              </a:buClr>
              <a:buSzPct val="25000"/>
            </a:pPr>
            <a:r>
              <a:rPr lang="ru-RU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МОЛИТВА</a:t>
            </a:r>
            <a:br>
              <a:rPr lang="ru-RU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 ОТРИМАННЯ СИЛИ</a:t>
            </a:r>
            <a:endParaRPr lang="ru-RU" sz="2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1916832"/>
            <a:ext cx="9036496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Нахили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милосердний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Господи і Отче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ухо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вислухай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мене, 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я, _________,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бідний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вбогий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5496" y="2492896"/>
            <a:ext cx="8820471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Бережи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мою душу, 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я, ________,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богобійний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спаси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Боже, 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раба —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організатора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Тебе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надію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кладе!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1730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38437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:3-4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-540568" y="1052736"/>
            <a:ext cx="10297144" cy="56886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Змилосердься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мене, 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 Господи Отче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я, __________,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кличу до Тебе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ввесь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день, </a:t>
            </a:r>
            <a:endParaRPr lang="ru-RU" sz="1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потіш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душу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раба-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благовісника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Тебе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підношу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Господи, душу мою. </a:t>
            </a:r>
            <a:endParaRPr lang="ru-RU" sz="3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436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95536" y="2492896"/>
            <a:ext cx="8352928" cy="201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18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день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недолі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я, _________, кличу до Тебе,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обізвешся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мене! </a:t>
            </a:r>
            <a:endParaRPr lang="ru-RU" sz="3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3080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18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Дорогу Свою покажи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Дух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я, ______, буду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ходити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правді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приєднай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боятися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8246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:12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7504" y="2564903"/>
            <a:ext cx="9036496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18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Я, ______,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баптист-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буду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всім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серцем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вихваляти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Тебе, Господи, Боже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славити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буду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повіки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Ім’я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Отче.  </a:t>
            </a:r>
            <a:endParaRPr lang="ru-RU" sz="3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108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:16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5496" y="2132856"/>
            <a:ext cx="9108504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18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ru-RU" sz="4000" b="1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глянься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мене, й помилуй мене, ______, подай же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Своєму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рабові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Свою силу </a:t>
            </a: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організації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і спаси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сина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невільниці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960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86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:17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2564904"/>
            <a:ext cx="9144000" cy="316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18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Учини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знака на добре, </a:t>
            </a:r>
            <a:b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нехай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побачать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ЧОЛОВІКИ-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ненависники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хай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засоромлені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</a:p>
          <a:p>
            <a:pPr lvl="0" algn="ctr">
              <a:lnSpc>
                <a:spcPct val="114000"/>
              </a:lnSpc>
              <a:buClr>
                <a:srgbClr val="1287C3"/>
              </a:buClr>
              <a:buSzPct val="25000"/>
            </a:pP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 Дух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Святий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допоміг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мене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звеселив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927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258</Words>
  <Application>Microsoft Office PowerPoint</Application>
  <PresentationFormat>Екран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Тема Office</vt:lpstr>
      <vt:lpstr>ПСАЛОМ 86 </vt:lpstr>
      <vt:lpstr>ПСАЛОМ 86:1 </vt:lpstr>
      <vt:lpstr>ПСАЛОМ 86:2 </vt:lpstr>
      <vt:lpstr>ПСАЛОМ 86:3-4</vt:lpstr>
      <vt:lpstr>ПСАЛОМ 86:7 </vt:lpstr>
      <vt:lpstr>ПСАЛОМ 86:11 </vt:lpstr>
      <vt:lpstr>ПСАЛОМ 86:12 </vt:lpstr>
      <vt:lpstr>ПСАЛОМ 86:16 </vt:lpstr>
      <vt:lpstr>ПСАЛОМ 86:17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5 </dc:title>
  <cp:lastModifiedBy>Dubenchuk Ivanka</cp:lastModifiedBy>
  <cp:revision>13</cp:revision>
  <dcterms:modified xsi:type="dcterms:W3CDTF">2024-05-12T17:20:47Z</dcterms:modified>
</cp:coreProperties>
</file>